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76" r:id="rId3"/>
    <p:sldId id="259" r:id="rId4"/>
    <p:sldId id="260" r:id="rId5"/>
    <p:sldId id="261" r:id="rId6"/>
    <p:sldId id="262" r:id="rId7"/>
    <p:sldId id="267" r:id="rId8"/>
    <p:sldId id="263" r:id="rId9"/>
    <p:sldId id="272" r:id="rId10"/>
    <p:sldId id="277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C30AB6-25CF-43AC-A926-16F0FA95B63F}" v="10" dt="2025-09-11T12:42:42.020"/>
  </p1510:revLst>
</p1510:revInfo>
</file>

<file path=ppt/tableStyles.xml><?xml version="1.0" encoding="utf-8"?>
<a:tblStyleLst xmlns:a="http://schemas.openxmlformats.org/drawingml/2006/main" def="{C602633E-D324-466C-B685-F54125ECBA3A}">
  <a:tblStyle styleId="{C602633E-D324-466C-B685-F54125ECBA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A058EE-F532-4205-8003-3C3BFC69A27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17" autoAdjust="0"/>
  </p:normalViewPr>
  <p:slideViewPr>
    <p:cSldViewPr snapToGrid="0">
      <p:cViewPr varScale="1">
        <p:scale>
          <a:sx n="110" d="100"/>
          <a:sy n="110" d="100"/>
        </p:scale>
        <p:origin x="5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ela Harshitha" userId="296eb63d68031618" providerId="LiveId" clId="{A0C30AB6-25CF-43AC-A926-16F0FA95B63F}"/>
    <pc:docChg chg="undo custSel addSld delSld modSld sldOrd">
      <pc:chgData name="Seela Harshitha" userId="296eb63d68031618" providerId="LiveId" clId="{A0C30AB6-25CF-43AC-A926-16F0FA95B63F}" dt="2025-09-11T12:52:47.590" v="213" actId="14100"/>
      <pc:docMkLst>
        <pc:docMk/>
      </pc:docMkLst>
      <pc:sldChg chg="modSp mod">
        <pc:chgData name="Seela Harshitha" userId="296eb63d68031618" providerId="LiveId" clId="{A0C30AB6-25CF-43AC-A926-16F0FA95B63F}" dt="2025-09-11T12:37:07.792" v="210" actId="114"/>
        <pc:sldMkLst>
          <pc:docMk/>
          <pc:sldMk cId="0" sldId="256"/>
        </pc:sldMkLst>
        <pc:spChg chg="mod">
          <ac:chgData name="Seela Harshitha" userId="296eb63d68031618" providerId="LiveId" clId="{A0C30AB6-25CF-43AC-A926-16F0FA95B63F}" dt="2025-09-11T12:30:37.866" v="189" actId="113"/>
          <ac:spMkLst>
            <pc:docMk/>
            <pc:sldMk cId="0" sldId="256"/>
            <ac:spMk id="229" creationId="{00000000-0000-0000-0000-000000000000}"/>
          </ac:spMkLst>
        </pc:spChg>
        <pc:spChg chg="mod">
          <ac:chgData name="Seela Harshitha" userId="296eb63d68031618" providerId="LiveId" clId="{A0C30AB6-25CF-43AC-A926-16F0FA95B63F}" dt="2025-09-11T12:37:07.792" v="210" actId="114"/>
          <ac:spMkLst>
            <pc:docMk/>
            <pc:sldMk cId="0" sldId="256"/>
            <ac:spMk id="230" creationId="{00000000-0000-0000-0000-000000000000}"/>
          </ac:spMkLst>
        </pc:spChg>
      </pc:sldChg>
      <pc:sldChg chg="delSp modSp mod">
        <pc:chgData name="Seela Harshitha" userId="296eb63d68031618" providerId="LiveId" clId="{A0C30AB6-25CF-43AC-A926-16F0FA95B63F}" dt="2025-09-11T12:31:25.924" v="203" actId="5793"/>
        <pc:sldMkLst>
          <pc:docMk/>
          <pc:sldMk cId="0" sldId="259"/>
        </pc:sldMkLst>
        <pc:spChg chg="del">
          <ac:chgData name="Seela Harshitha" userId="296eb63d68031618" providerId="LiveId" clId="{A0C30AB6-25CF-43AC-A926-16F0FA95B63F}" dt="2025-09-11T12:28:01.089" v="130" actId="21"/>
          <ac:spMkLst>
            <pc:docMk/>
            <pc:sldMk cId="0" sldId="259"/>
            <ac:spMk id="3" creationId="{98772D50-F02E-4AC4-DE8E-584B6D83EF41}"/>
          </ac:spMkLst>
        </pc:spChg>
        <pc:spChg chg="mod">
          <ac:chgData name="Seela Harshitha" userId="296eb63d68031618" providerId="LiveId" clId="{A0C30AB6-25CF-43AC-A926-16F0FA95B63F}" dt="2025-09-11T12:31:25.924" v="203" actId="5793"/>
          <ac:spMkLst>
            <pc:docMk/>
            <pc:sldMk cId="0" sldId="259"/>
            <ac:spMk id="275" creationId="{00000000-0000-0000-0000-000000000000}"/>
          </ac:spMkLst>
        </pc:spChg>
      </pc:sldChg>
      <pc:sldChg chg="addSp delSp modSp mod">
        <pc:chgData name="Seela Harshitha" userId="296eb63d68031618" providerId="LiveId" clId="{A0C30AB6-25CF-43AC-A926-16F0FA95B63F}" dt="2025-09-11T12:52:47.590" v="213" actId="14100"/>
        <pc:sldMkLst>
          <pc:docMk/>
          <pc:sldMk cId="0" sldId="260"/>
        </pc:sldMkLst>
        <pc:spChg chg="add del">
          <ac:chgData name="Seela Harshitha" userId="296eb63d68031618" providerId="LiveId" clId="{A0C30AB6-25CF-43AC-A926-16F0FA95B63F}" dt="2025-09-11T12:42:42.020" v="212" actId="21"/>
          <ac:spMkLst>
            <pc:docMk/>
            <pc:sldMk cId="0" sldId="260"/>
            <ac:spMk id="2" creationId="{6AFA7B2F-3260-AD71-0D46-E75AC2BB291E}"/>
          </ac:spMkLst>
        </pc:spChg>
        <pc:spChg chg="mod">
          <ac:chgData name="Seela Harshitha" userId="296eb63d68031618" providerId="LiveId" clId="{A0C30AB6-25CF-43AC-A926-16F0FA95B63F}" dt="2025-09-11T12:52:47.590" v="213" actId="14100"/>
          <ac:spMkLst>
            <pc:docMk/>
            <pc:sldMk cId="0" sldId="260"/>
            <ac:spMk id="14" creationId="{AA8A9EED-CBBD-A1C5-8064-A8BAB30B115D}"/>
          </ac:spMkLst>
        </pc:spChg>
      </pc:sldChg>
      <pc:sldChg chg="modSp mod">
        <pc:chgData name="Seela Harshitha" userId="296eb63d68031618" providerId="LiveId" clId="{A0C30AB6-25CF-43AC-A926-16F0FA95B63F}" dt="2025-09-11T12:32:35.711" v="208" actId="14100"/>
        <pc:sldMkLst>
          <pc:docMk/>
          <pc:sldMk cId="0" sldId="261"/>
        </pc:sldMkLst>
        <pc:spChg chg="mod">
          <ac:chgData name="Seela Harshitha" userId="296eb63d68031618" providerId="LiveId" clId="{A0C30AB6-25CF-43AC-A926-16F0FA95B63F}" dt="2025-09-11T12:32:35.711" v="208" actId="14100"/>
          <ac:spMkLst>
            <pc:docMk/>
            <pc:sldMk cId="0" sldId="261"/>
            <ac:spMk id="13" creationId="{90499148-1DF1-1C6D-A5DF-A1C32F222287}"/>
          </ac:spMkLst>
        </pc:spChg>
      </pc:sldChg>
      <pc:sldChg chg="addSp delSp modSp mod">
        <pc:chgData name="Seela Harshitha" userId="296eb63d68031618" providerId="LiveId" clId="{A0C30AB6-25CF-43AC-A926-16F0FA95B63F}" dt="2025-09-11T12:26:57.469" v="124" actId="14100"/>
        <pc:sldMkLst>
          <pc:docMk/>
          <pc:sldMk cId="0" sldId="262"/>
        </pc:sldMkLst>
        <pc:spChg chg="del mod">
          <ac:chgData name="Seela Harshitha" userId="296eb63d68031618" providerId="LiveId" clId="{A0C30AB6-25CF-43AC-A926-16F0FA95B63F}" dt="2025-09-11T12:23:24.837" v="104" actId="21"/>
          <ac:spMkLst>
            <pc:docMk/>
            <pc:sldMk cId="0" sldId="262"/>
            <ac:spMk id="4" creationId="{E1320597-C18C-A3BE-D1B2-A13E204FD001}"/>
          </ac:spMkLst>
        </pc:spChg>
        <pc:picChg chg="add mod">
          <ac:chgData name="Seela Harshitha" userId="296eb63d68031618" providerId="LiveId" clId="{A0C30AB6-25CF-43AC-A926-16F0FA95B63F}" dt="2025-09-11T12:26:57.469" v="124" actId="14100"/>
          <ac:picMkLst>
            <pc:docMk/>
            <pc:sldMk cId="0" sldId="262"/>
            <ac:picMk id="3" creationId="{D2D464BC-DF0A-AC21-0FE3-8F612E1F8EE0}"/>
          </ac:picMkLst>
        </pc:picChg>
      </pc:sldChg>
      <pc:sldChg chg="addSp delSp modSp mod">
        <pc:chgData name="Seela Harshitha" userId="296eb63d68031618" providerId="LiveId" clId="{A0C30AB6-25CF-43AC-A926-16F0FA95B63F}" dt="2025-09-11T12:26:41.510" v="121" actId="14100"/>
        <pc:sldMkLst>
          <pc:docMk/>
          <pc:sldMk cId="0" sldId="263"/>
        </pc:sldMkLst>
        <pc:spChg chg="add del mod">
          <ac:chgData name="Seela Harshitha" userId="296eb63d68031618" providerId="LiveId" clId="{A0C30AB6-25CF-43AC-A926-16F0FA95B63F}" dt="2025-09-11T10:39:34.722" v="6" actId="21"/>
          <ac:spMkLst>
            <pc:docMk/>
            <pc:sldMk cId="0" sldId="263"/>
            <ac:spMk id="3" creationId="{FBD1563A-50DF-37C1-F687-8E0689213959}"/>
          </ac:spMkLst>
        </pc:spChg>
        <pc:spChg chg="del">
          <ac:chgData name="Seela Harshitha" userId="296eb63d68031618" providerId="LiveId" clId="{A0C30AB6-25CF-43AC-A926-16F0FA95B63F}" dt="2025-09-11T12:24:07.108" v="112" actId="21"/>
          <ac:spMkLst>
            <pc:docMk/>
            <pc:sldMk cId="0" sldId="263"/>
            <ac:spMk id="347" creationId="{00000000-0000-0000-0000-000000000000}"/>
          </ac:spMkLst>
        </pc:spChg>
        <pc:spChg chg="del">
          <ac:chgData name="Seela Harshitha" userId="296eb63d68031618" providerId="LiveId" clId="{A0C30AB6-25CF-43AC-A926-16F0FA95B63F}" dt="2025-09-11T10:39:28.929" v="5" actId="21"/>
          <ac:spMkLst>
            <pc:docMk/>
            <pc:sldMk cId="0" sldId="263"/>
            <ac:spMk id="348" creationId="{00000000-0000-0000-0000-000000000000}"/>
          </ac:spMkLst>
        </pc:spChg>
        <pc:spChg chg="del">
          <ac:chgData name="Seela Harshitha" userId="296eb63d68031618" providerId="LiveId" clId="{A0C30AB6-25CF-43AC-A926-16F0FA95B63F}" dt="2025-09-11T10:39:43.292" v="8" actId="21"/>
          <ac:spMkLst>
            <pc:docMk/>
            <pc:sldMk cId="0" sldId="263"/>
            <ac:spMk id="349" creationId="{00000000-0000-0000-0000-000000000000}"/>
          </ac:spMkLst>
        </pc:spChg>
        <pc:spChg chg="del">
          <ac:chgData name="Seela Harshitha" userId="296eb63d68031618" providerId="LiveId" clId="{A0C30AB6-25CF-43AC-A926-16F0FA95B63F}" dt="2025-09-11T10:39:53.614" v="9" actId="21"/>
          <ac:spMkLst>
            <pc:docMk/>
            <pc:sldMk cId="0" sldId="263"/>
            <ac:spMk id="350" creationId="{00000000-0000-0000-0000-000000000000}"/>
          </ac:spMkLst>
        </pc:spChg>
        <pc:spChg chg="del">
          <ac:chgData name="Seela Harshitha" userId="296eb63d68031618" providerId="LiveId" clId="{A0C30AB6-25CF-43AC-A926-16F0FA95B63F}" dt="2025-09-11T10:39:39" v="7" actId="21"/>
          <ac:spMkLst>
            <pc:docMk/>
            <pc:sldMk cId="0" sldId="263"/>
            <ac:spMk id="355" creationId="{00000000-0000-0000-0000-000000000000}"/>
          </ac:spMkLst>
        </pc:spChg>
        <pc:picChg chg="add del mod">
          <ac:chgData name="Seela Harshitha" userId="296eb63d68031618" providerId="LiveId" clId="{A0C30AB6-25CF-43AC-A926-16F0FA95B63F}" dt="2025-09-11T12:24:48.859" v="116" actId="21"/>
          <ac:picMkLst>
            <pc:docMk/>
            <pc:sldMk cId="0" sldId="263"/>
            <ac:picMk id="3" creationId="{8503FFBC-5A7C-C306-97C7-24FC0FDAB163}"/>
          </ac:picMkLst>
        </pc:picChg>
        <pc:picChg chg="add mod">
          <ac:chgData name="Seela Harshitha" userId="296eb63d68031618" providerId="LiveId" clId="{A0C30AB6-25CF-43AC-A926-16F0FA95B63F}" dt="2025-09-11T12:26:41.510" v="121" actId="14100"/>
          <ac:picMkLst>
            <pc:docMk/>
            <pc:sldMk cId="0" sldId="263"/>
            <ac:picMk id="5" creationId="{5F053224-3295-3986-4890-5CB93AEFB4FF}"/>
          </ac:picMkLst>
        </pc:picChg>
      </pc:sldChg>
      <pc:sldChg chg="del">
        <pc:chgData name="Seela Harshitha" userId="296eb63d68031618" providerId="LiveId" clId="{A0C30AB6-25CF-43AC-A926-16F0FA95B63F}" dt="2025-09-11T10:39:20.956" v="4" actId="2696"/>
        <pc:sldMkLst>
          <pc:docMk/>
          <pc:sldMk cId="0" sldId="264"/>
        </pc:sldMkLst>
      </pc:sldChg>
      <pc:sldChg chg="del">
        <pc:chgData name="Seela Harshitha" userId="296eb63d68031618" providerId="LiveId" clId="{A0C30AB6-25CF-43AC-A926-16F0FA95B63F}" dt="2025-09-11T10:40:19.340" v="12" actId="2696"/>
        <pc:sldMkLst>
          <pc:docMk/>
          <pc:sldMk cId="0" sldId="265"/>
        </pc:sldMkLst>
      </pc:sldChg>
      <pc:sldChg chg="del">
        <pc:chgData name="Seela Harshitha" userId="296eb63d68031618" providerId="LiveId" clId="{A0C30AB6-25CF-43AC-A926-16F0FA95B63F}" dt="2025-09-11T10:39:14.258" v="3" actId="2696"/>
        <pc:sldMkLst>
          <pc:docMk/>
          <pc:sldMk cId="0" sldId="266"/>
        </pc:sldMkLst>
      </pc:sldChg>
      <pc:sldChg chg="addSp delSp modSp mod ord">
        <pc:chgData name="Seela Harshitha" userId="296eb63d68031618" providerId="LiveId" clId="{A0C30AB6-25CF-43AC-A926-16F0FA95B63F}" dt="2025-09-11T12:27:40.563" v="129"/>
        <pc:sldMkLst>
          <pc:docMk/>
          <pc:sldMk cId="0" sldId="267"/>
        </pc:sldMkLst>
        <pc:spChg chg="add del mod">
          <ac:chgData name="Seela Harshitha" userId="296eb63d68031618" providerId="LiveId" clId="{A0C30AB6-25CF-43AC-A926-16F0FA95B63F}" dt="2025-09-11T12:18:44.956" v="93" actId="21"/>
          <ac:spMkLst>
            <pc:docMk/>
            <pc:sldMk cId="0" sldId="267"/>
            <ac:spMk id="3" creationId="{D5E3D1B9-811B-20C4-B929-7E82EE6398A5}"/>
          </ac:spMkLst>
        </pc:spChg>
        <pc:spChg chg="add del mod">
          <ac:chgData name="Seela Harshitha" userId="296eb63d68031618" providerId="LiveId" clId="{A0C30AB6-25CF-43AC-A926-16F0FA95B63F}" dt="2025-09-11T12:18:48.772" v="94" actId="21"/>
          <ac:spMkLst>
            <pc:docMk/>
            <pc:sldMk cId="0" sldId="267"/>
            <ac:spMk id="5" creationId="{8AD05848-8A6E-CA66-221D-F6E22FA1C40E}"/>
          </ac:spMkLst>
        </pc:spChg>
        <pc:spChg chg="add del mod">
          <ac:chgData name="Seela Harshitha" userId="296eb63d68031618" providerId="LiveId" clId="{A0C30AB6-25CF-43AC-A926-16F0FA95B63F}" dt="2025-09-11T12:18:57.226" v="96" actId="21"/>
          <ac:spMkLst>
            <pc:docMk/>
            <pc:sldMk cId="0" sldId="267"/>
            <ac:spMk id="7" creationId="{51AFCB5A-F8EB-AF5C-A5DE-AED170923386}"/>
          </ac:spMkLst>
        </pc:spChg>
        <pc:spChg chg="add del mod">
          <ac:chgData name="Seela Harshitha" userId="296eb63d68031618" providerId="LiveId" clId="{A0C30AB6-25CF-43AC-A926-16F0FA95B63F}" dt="2025-09-11T12:19:03.655" v="98" actId="21"/>
          <ac:spMkLst>
            <pc:docMk/>
            <pc:sldMk cId="0" sldId="267"/>
            <ac:spMk id="9" creationId="{D93EE569-9BA0-043A-B676-FEAEA364A56A}"/>
          </ac:spMkLst>
        </pc:spChg>
        <pc:spChg chg="del mod">
          <ac:chgData name="Seela Harshitha" userId="296eb63d68031618" providerId="LiveId" clId="{A0C30AB6-25CF-43AC-A926-16F0FA95B63F}" dt="2025-09-11T12:18:30.596" v="90" actId="21"/>
          <ac:spMkLst>
            <pc:docMk/>
            <pc:sldMk cId="0" sldId="267"/>
            <ac:spMk id="415" creationId="{00000000-0000-0000-0000-000000000000}"/>
          </ac:spMkLst>
        </pc:spChg>
        <pc:spChg chg="del">
          <ac:chgData name="Seela Harshitha" userId="296eb63d68031618" providerId="LiveId" clId="{A0C30AB6-25CF-43AC-A926-16F0FA95B63F}" dt="2025-09-11T12:18:52.603" v="95" actId="21"/>
          <ac:spMkLst>
            <pc:docMk/>
            <pc:sldMk cId="0" sldId="267"/>
            <ac:spMk id="416" creationId="{00000000-0000-0000-0000-000000000000}"/>
          </ac:spMkLst>
        </pc:spChg>
        <pc:spChg chg="del">
          <ac:chgData name="Seela Harshitha" userId="296eb63d68031618" providerId="LiveId" clId="{A0C30AB6-25CF-43AC-A926-16F0FA95B63F}" dt="2025-09-11T12:18:34.577" v="91" actId="21"/>
          <ac:spMkLst>
            <pc:docMk/>
            <pc:sldMk cId="0" sldId="267"/>
            <ac:spMk id="417" creationId="{00000000-0000-0000-0000-000000000000}"/>
          </ac:spMkLst>
        </pc:spChg>
        <pc:spChg chg="del">
          <ac:chgData name="Seela Harshitha" userId="296eb63d68031618" providerId="LiveId" clId="{A0C30AB6-25CF-43AC-A926-16F0FA95B63F}" dt="2025-09-11T12:18:38.762" v="92" actId="21"/>
          <ac:spMkLst>
            <pc:docMk/>
            <pc:sldMk cId="0" sldId="267"/>
            <ac:spMk id="418" creationId="{00000000-0000-0000-0000-000000000000}"/>
          </ac:spMkLst>
        </pc:spChg>
        <pc:spChg chg="del">
          <ac:chgData name="Seela Harshitha" userId="296eb63d68031618" providerId="LiveId" clId="{A0C30AB6-25CF-43AC-A926-16F0FA95B63F}" dt="2025-09-11T12:19:00.974" v="97" actId="21"/>
          <ac:spMkLst>
            <pc:docMk/>
            <pc:sldMk cId="0" sldId="267"/>
            <ac:spMk id="420" creationId="{00000000-0000-0000-0000-000000000000}"/>
          </ac:spMkLst>
        </pc:spChg>
        <pc:picChg chg="add mod">
          <ac:chgData name="Seela Harshitha" userId="296eb63d68031618" providerId="LiveId" clId="{A0C30AB6-25CF-43AC-A926-16F0FA95B63F}" dt="2025-09-11T12:27:36.836" v="127" actId="14100"/>
          <ac:picMkLst>
            <pc:docMk/>
            <pc:sldMk cId="0" sldId="267"/>
            <ac:picMk id="11" creationId="{349833FC-7AEB-0299-C152-EC1B94B20412}"/>
          </ac:picMkLst>
        </pc:picChg>
        <pc:cxnChg chg="del">
          <ac:chgData name="Seela Harshitha" userId="296eb63d68031618" providerId="LiveId" clId="{A0C30AB6-25CF-43AC-A926-16F0FA95B63F}" dt="2025-09-11T12:19:10.233" v="100" actId="21"/>
          <ac:cxnSpMkLst>
            <pc:docMk/>
            <pc:sldMk cId="0" sldId="267"/>
            <ac:cxnSpMk id="419" creationId="{00000000-0000-0000-0000-000000000000}"/>
          </ac:cxnSpMkLst>
        </pc:cxnChg>
        <pc:cxnChg chg="del">
          <ac:chgData name="Seela Harshitha" userId="296eb63d68031618" providerId="LiveId" clId="{A0C30AB6-25CF-43AC-A926-16F0FA95B63F}" dt="2025-09-11T12:19:06.764" v="99" actId="21"/>
          <ac:cxnSpMkLst>
            <pc:docMk/>
            <pc:sldMk cId="0" sldId="267"/>
            <ac:cxnSpMk id="421" creationId="{00000000-0000-0000-0000-000000000000}"/>
          </ac:cxnSpMkLst>
        </pc:cxnChg>
      </pc:sldChg>
      <pc:sldChg chg="del">
        <pc:chgData name="Seela Harshitha" userId="296eb63d68031618" providerId="LiveId" clId="{A0C30AB6-25CF-43AC-A926-16F0FA95B63F}" dt="2025-09-11T12:08:02.592" v="39" actId="2696"/>
        <pc:sldMkLst>
          <pc:docMk/>
          <pc:sldMk cId="0" sldId="268"/>
        </pc:sldMkLst>
      </pc:sldChg>
      <pc:sldChg chg="del">
        <pc:chgData name="Seela Harshitha" userId="296eb63d68031618" providerId="LiveId" clId="{A0C30AB6-25CF-43AC-A926-16F0FA95B63F}" dt="2025-09-11T10:39:03.132" v="2" actId="2696"/>
        <pc:sldMkLst>
          <pc:docMk/>
          <pc:sldMk cId="0" sldId="269"/>
        </pc:sldMkLst>
      </pc:sldChg>
      <pc:sldChg chg="del">
        <pc:chgData name="Seela Harshitha" userId="296eb63d68031618" providerId="LiveId" clId="{A0C30AB6-25CF-43AC-A926-16F0FA95B63F}" dt="2025-09-11T10:38:57.563" v="1" actId="2696"/>
        <pc:sldMkLst>
          <pc:docMk/>
          <pc:sldMk cId="0" sldId="270"/>
        </pc:sldMkLst>
      </pc:sldChg>
      <pc:sldChg chg="del">
        <pc:chgData name="Seela Harshitha" userId="296eb63d68031618" providerId="LiveId" clId="{A0C30AB6-25CF-43AC-A926-16F0FA95B63F}" dt="2025-09-11T10:38:50.269" v="0" actId="2696"/>
        <pc:sldMkLst>
          <pc:docMk/>
          <pc:sldMk cId="0" sldId="271"/>
        </pc:sldMkLst>
      </pc:sldChg>
      <pc:sldChg chg="addSp modSp mod">
        <pc:chgData name="Seela Harshitha" userId="296eb63d68031618" providerId="LiveId" clId="{A0C30AB6-25CF-43AC-A926-16F0FA95B63F}" dt="2025-09-11T12:16:51.703" v="80" actId="20577"/>
        <pc:sldMkLst>
          <pc:docMk/>
          <pc:sldMk cId="0" sldId="272"/>
        </pc:sldMkLst>
        <pc:spChg chg="add mod">
          <ac:chgData name="Seela Harshitha" userId="296eb63d68031618" providerId="LiveId" clId="{A0C30AB6-25CF-43AC-A926-16F0FA95B63F}" dt="2025-09-11T12:16:51.703" v="80" actId="20577"/>
          <ac:spMkLst>
            <pc:docMk/>
            <pc:sldMk cId="0" sldId="272"/>
            <ac:spMk id="2" creationId="{5BEA8731-EBCD-8856-8A3C-74F9AD28E063}"/>
          </ac:spMkLst>
        </pc:spChg>
        <pc:spChg chg="mod">
          <ac:chgData name="Seela Harshitha" userId="296eb63d68031618" providerId="LiveId" clId="{A0C30AB6-25CF-43AC-A926-16F0FA95B63F}" dt="2025-09-11T12:10:14.700" v="53" actId="113"/>
          <ac:spMkLst>
            <pc:docMk/>
            <pc:sldMk cId="0" sldId="272"/>
            <ac:spMk id="3" creationId="{9CC40FE3-F7B2-D785-C25A-E5CD4308AA35}"/>
          </ac:spMkLst>
        </pc:spChg>
      </pc:sldChg>
      <pc:sldChg chg="del">
        <pc:chgData name="Seela Harshitha" userId="296eb63d68031618" providerId="LiveId" clId="{A0C30AB6-25CF-43AC-A926-16F0FA95B63F}" dt="2025-09-11T10:40:11.257" v="11" actId="2696"/>
        <pc:sldMkLst>
          <pc:docMk/>
          <pc:sldMk cId="0" sldId="274"/>
        </pc:sldMkLst>
      </pc:sldChg>
      <pc:sldChg chg="del">
        <pc:chgData name="Seela Harshitha" userId="296eb63d68031618" providerId="LiveId" clId="{A0C30AB6-25CF-43AC-A926-16F0FA95B63F}" dt="2025-09-11T10:40:06.488" v="10" actId="2696"/>
        <pc:sldMkLst>
          <pc:docMk/>
          <pc:sldMk cId="0" sldId="275"/>
        </pc:sldMkLst>
      </pc:sldChg>
      <pc:sldChg chg="delSp modSp new mod ord">
        <pc:chgData name="Seela Harshitha" userId="296eb63d68031618" providerId="LiveId" clId="{A0C30AB6-25CF-43AC-A926-16F0FA95B63F}" dt="2025-09-11T10:41:44.055" v="38" actId="113"/>
        <pc:sldMkLst>
          <pc:docMk/>
          <pc:sldMk cId="3031085391" sldId="277"/>
        </pc:sldMkLst>
        <pc:spChg chg="mod">
          <ac:chgData name="Seela Harshitha" userId="296eb63d68031618" providerId="LiveId" clId="{A0C30AB6-25CF-43AC-A926-16F0FA95B63F}" dt="2025-09-11T10:41:44.055" v="38" actId="113"/>
          <ac:spMkLst>
            <pc:docMk/>
            <pc:sldMk cId="3031085391" sldId="277"/>
            <ac:spMk id="2" creationId="{10DE90B9-E96E-19E1-B557-B216FFD95603}"/>
          </ac:spMkLst>
        </pc:spChg>
        <pc:spChg chg="del">
          <ac:chgData name="Seela Harshitha" userId="296eb63d68031618" providerId="LiveId" clId="{A0C30AB6-25CF-43AC-A926-16F0FA95B63F}" dt="2025-09-11T10:40:48.945" v="15" actId="21"/>
          <ac:spMkLst>
            <pc:docMk/>
            <pc:sldMk cId="3031085391" sldId="277"/>
            <ac:spMk id="3" creationId="{39643C03-D205-79F5-5E20-08935EB99EA5}"/>
          </ac:spMkLst>
        </pc:spChg>
        <pc:spChg chg="del">
          <ac:chgData name="Seela Harshitha" userId="296eb63d68031618" providerId="LiveId" clId="{A0C30AB6-25CF-43AC-A926-16F0FA95B63F}" dt="2025-09-11T10:40:38.699" v="14" actId="21"/>
          <ac:spMkLst>
            <pc:docMk/>
            <pc:sldMk cId="3031085391" sldId="277"/>
            <ac:spMk id="4" creationId="{F452565E-A229-AE0C-F8E5-B01BB7788749}"/>
          </ac:spMkLst>
        </pc:spChg>
      </pc:sldChg>
      <pc:sldChg chg="new del">
        <pc:chgData name="Seela Harshitha" userId="296eb63d68031618" providerId="LiveId" clId="{A0C30AB6-25CF-43AC-A926-16F0FA95B63F}" dt="2025-09-11T12:18:18.026" v="88" actId="2696"/>
        <pc:sldMkLst>
          <pc:docMk/>
          <pc:sldMk cId="2057915824" sldId="278"/>
        </pc:sldMkLst>
      </pc:sldChg>
      <pc:sldMasterChg chg="delSldLayout">
        <pc:chgData name="Seela Harshitha" userId="296eb63d68031618" providerId="LiveId" clId="{A0C30AB6-25CF-43AC-A926-16F0FA95B63F}" dt="2025-09-11T12:08:02.592" v="39" actId="2696"/>
        <pc:sldMasterMkLst>
          <pc:docMk/>
          <pc:sldMasterMk cId="0" sldId="2147483673"/>
        </pc:sldMasterMkLst>
        <pc:sldLayoutChg chg="del">
          <pc:chgData name="Seela Harshitha" userId="296eb63d68031618" providerId="LiveId" clId="{A0C30AB6-25CF-43AC-A926-16F0FA95B63F}" dt="2025-09-11T10:38:50.269" v="0" actId="2696"/>
          <pc:sldLayoutMkLst>
            <pc:docMk/>
            <pc:sldMasterMk cId="0" sldId="2147483673"/>
            <pc:sldLayoutMk cId="0" sldId="2147483652"/>
          </pc:sldLayoutMkLst>
        </pc:sldLayoutChg>
        <pc:sldLayoutChg chg="del">
          <pc:chgData name="Seela Harshitha" userId="296eb63d68031618" providerId="LiveId" clId="{A0C30AB6-25CF-43AC-A926-16F0FA95B63F}" dt="2025-09-11T10:39:14.258" v="3" actId="2696"/>
          <pc:sldLayoutMkLst>
            <pc:docMk/>
            <pc:sldMasterMk cId="0" sldId="2147483673"/>
            <pc:sldLayoutMk cId="0" sldId="2147483656"/>
          </pc:sldLayoutMkLst>
        </pc:sldLayoutChg>
        <pc:sldLayoutChg chg="del">
          <pc:chgData name="Seela Harshitha" userId="296eb63d68031618" providerId="LiveId" clId="{A0C30AB6-25CF-43AC-A926-16F0FA95B63F}" dt="2025-09-11T10:38:57.563" v="1" actId="2696"/>
          <pc:sldLayoutMkLst>
            <pc:docMk/>
            <pc:sldMasterMk cId="0" sldId="2147483673"/>
            <pc:sldLayoutMk cId="0" sldId="2147483657"/>
          </pc:sldLayoutMkLst>
        </pc:sldLayoutChg>
        <pc:sldLayoutChg chg="del">
          <pc:chgData name="Seela Harshitha" userId="296eb63d68031618" providerId="LiveId" clId="{A0C30AB6-25CF-43AC-A926-16F0FA95B63F}" dt="2025-09-11T10:40:19.340" v="12" actId="2696"/>
          <pc:sldLayoutMkLst>
            <pc:docMk/>
            <pc:sldMasterMk cId="0" sldId="2147483673"/>
            <pc:sldLayoutMk cId="0" sldId="2147483662"/>
          </pc:sldLayoutMkLst>
        </pc:sldLayoutChg>
        <pc:sldLayoutChg chg="del">
          <pc:chgData name="Seela Harshitha" userId="296eb63d68031618" providerId="LiveId" clId="{A0C30AB6-25CF-43AC-A926-16F0FA95B63F}" dt="2025-09-11T10:39:20.956" v="4" actId="2696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Seela Harshitha" userId="296eb63d68031618" providerId="LiveId" clId="{A0C30AB6-25CF-43AC-A926-16F0FA95B63F}" dt="2025-09-11T12:08:02.592" v="39" actId="2696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Seela Harshitha" userId="296eb63d68031618" providerId="LiveId" clId="{A0C30AB6-25CF-43AC-A926-16F0FA95B63F}" dt="2025-09-11T10:39:03.132" v="2" actId="2696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Seela Harshitha" userId="296eb63d68031618" providerId="LiveId" clId="{A0C30AB6-25CF-43AC-A926-16F0FA95B63F}" dt="2025-09-11T10:40:06.488" v="10" actId="2696"/>
          <pc:sldLayoutMkLst>
            <pc:docMk/>
            <pc:sldMasterMk cId="0" sldId="2147483673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fcc9767a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fcc9767a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fcc9767a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fcc9767a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9fcc9767a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9fcc9767a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 l="8070" t="4035" r="5893" b="111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1789975" y="537275"/>
            <a:ext cx="25095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5"/>
          <p:cNvGrpSpPr/>
          <p:nvPr/>
        </p:nvGrpSpPr>
        <p:grpSpPr>
          <a:xfrm>
            <a:off x="8284937" y="3569414"/>
            <a:ext cx="1475058" cy="1983688"/>
            <a:chOff x="8038017" y="2160203"/>
            <a:chExt cx="1411674" cy="1898447"/>
          </a:xfrm>
        </p:grpSpPr>
        <p:pic>
          <p:nvPicPr>
            <p:cNvPr id="122" name="Google Shape;12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5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24" name="Google Shape;124;p15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l="9636" t="8375" r="10395" b="1283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713250" y="1357050"/>
            <a:ext cx="77175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l="16157" t="2184" r="8444" b="23515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1292850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2"/>
          </p:nvPr>
        </p:nvSpPr>
        <p:spPr>
          <a:xfrm>
            <a:off x="3935775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3"/>
          </p:nvPr>
        </p:nvSpPr>
        <p:spPr>
          <a:xfrm>
            <a:off x="6578700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4"/>
          </p:nvPr>
        </p:nvSpPr>
        <p:spPr>
          <a:xfrm>
            <a:off x="720000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5"/>
          </p:nvPr>
        </p:nvSpPr>
        <p:spPr>
          <a:xfrm>
            <a:off x="3362925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6"/>
          </p:nvPr>
        </p:nvSpPr>
        <p:spPr>
          <a:xfrm>
            <a:off x="6005850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8424075" y="63275"/>
            <a:ext cx="964800" cy="1058400"/>
            <a:chOff x="8424075" y="63275"/>
            <a:chExt cx="964800" cy="1058400"/>
          </a:xfrm>
        </p:grpSpPr>
        <p:sp>
          <p:nvSpPr>
            <p:cNvPr id="152" name="Google Shape;152;p19"/>
            <p:cNvSpPr/>
            <p:nvPr/>
          </p:nvSpPr>
          <p:spPr>
            <a:xfrm>
              <a:off x="8462395" y="138953"/>
              <a:ext cx="717300" cy="7173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3" name="Google Shape;153;p19"/>
            <p:cNvCxnSpPr/>
            <p:nvPr/>
          </p:nvCxnSpPr>
          <p:spPr>
            <a:xfrm rot="10800000">
              <a:off x="8424075" y="63275"/>
              <a:ext cx="964800" cy="1058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4" name="Google Shape;154;p19"/>
            <p:cNvSpPr/>
            <p:nvPr/>
          </p:nvSpPr>
          <p:spPr>
            <a:xfrm>
              <a:off x="8834661" y="539506"/>
              <a:ext cx="462600" cy="462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-175409" y="3967473"/>
            <a:ext cx="1777263" cy="1777256"/>
            <a:chOff x="-175409" y="3967473"/>
            <a:chExt cx="1777263" cy="1777256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45504">
              <a:off x="65375" y="4208250"/>
              <a:ext cx="1295701" cy="129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/>
            <p:nvPr/>
          </p:nvSpPr>
          <p:spPr>
            <a:xfrm>
              <a:off x="-175409" y="4013725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l="4425" t="20157" r="20176" b="554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l="9901" t="2434" r="1853" b="1060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2901" t="3592" r="2910" b="3583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323200" y="1912975"/>
            <a:ext cx="27798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5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492325" y="787925"/>
            <a:ext cx="1315800" cy="10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459100" y="1497550"/>
            <a:ext cx="3370800" cy="3370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1" name="Google Shape;21;p3"/>
          <p:cNvGrpSpPr/>
          <p:nvPr/>
        </p:nvGrpSpPr>
        <p:grpSpPr>
          <a:xfrm>
            <a:off x="7677200" y="3745859"/>
            <a:ext cx="1424691" cy="1981465"/>
            <a:chOff x="7677200" y="3745859"/>
            <a:chExt cx="1424691" cy="1981465"/>
          </a:xfrm>
        </p:grpSpPr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7200" y="4316600"/>
              <a:ext cx="1410724" cy="14107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oogle Shape;23;p3"/>
            <p:cNvGrpSpPr/>
            <p:nvPr/>
          </p:nvGrpSpPr>
          <p:grpSpPr>
            <a:xfrm>
              <a:off x="8211791" y="3745859"/>
              <a:ext cx="890100" cy="1552500"/>
              <a:chOff x="0" y="2447959"/>
              <a:chExt cx="890100" cy="1552500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5" name="Google Shape;25;p3"/>
              <p:cNvCxnSpPr/>
              <p:nvPr/>
            </p:nvCxnSpPr>
            <p:spPr>
              <a:xfrm rot="10800000" flipH="1">
                <a:off x="0" y="2447959"/>
                <a:ext cx="890100" cy="155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l="16157" t="2184" r="8444" b="23515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5363150" y="2435775"/>
            <a:ext cx="2695800" cy="16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431000" y="2435775"/>
            <a:ext cx="2695800" cy="16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720000" y="1711450"/>
            <a:ext cx="17619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652150" y="1711450"/>
            <a:ext cx="1761900" cy="4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-237957" y="-2"/>
            <a:ext cx="10131686" cy="5227314"/>
            <a:chOff x="-237957" y="-2"/>
            <a:chExt cx="10131686" cy="5227314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116466" y="-2"/>
              <a:ext cx="1777263" cy="1777256"/>
              <a:chOff x="-175409" y="3967473"/>
              <a:chExt cx="1777263" cy="1777256"/>
            </a:xfrm>
          </p:grpSpPr>
          <p:pic>
            <p:nvPicPr>
              <p:cNvPr id="42" name="Google Shape;42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545504">
                <a:off x="65375" y="4208250"/>
                <a:ext cx="1295701" cy="12957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" name="Google Shape;43;p5"/>
              <p:cNvSpPr/>
              <p:nvPr/>
            </p:nvSpPr>
            <p:spPr>
              <a:xfrm>
                <a:off x="-175409" y="401372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44" name="Google Shape;44;p5"/>
            <p:cNvGrpSpPr/>
            <p:nvPr/>
          </p:nvGrpSpPr>
          <p:grpSpPr>
            <a:xfrm>
              <a:off x="-237957" y="4064186"/>
              <a:ext cx="1199452" cy="1163126"/>
              <a:chOff x="-147625" y="3925650"/>
              <a:chExt cx="1109166" cy="1075574"/>
            </a:xfrm>
          </p:grpSpPr>
          <p:grpSp>
            <p:nvGrpSpPr>
              <p:cNvPr id="45" name="Google Shape;45;p5"/>
              <p:cNvGrpSpPr/>
              <p:nvPr/>
            </p:nvGrpSpPr>
            <p:grpSpPr>
              <a:xfrm>
                <a:off x="83029" y="4122711"/>
                <a:ext cx="878513" cy="878513"/>
                <a:chOff x="53900" y="2861075"/>
                <a:chExt cx="794100" cy="794100"/>
              </a:xfrm>
            </p:grpSpPr>
            <p:sp>
              <p:nvSpPr>
                <p:cNvPr id="46" name="Google Shape;46;p5"/>
                <p:cNvSpPr/>
                <p:nvPr/>
              </p:nvSpPr>
              <p:spPr>
                <a:xfrm>
                  <a:off x="53900" y="2861075"/>
                  <a:ext cx="794100" cy="79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165055" y="2861075"/>
                  <a:ext cx="571800" cy="571800"/>
                </a:xfrm>
                <a:prstGeom prst="ellipse">
                  <a:avLst/>
                </a:prstGeom>
                <a:solidFill>
                  <a:srgbClr val="FDFEFF">
                    <a:alpha val="18870"/>
                  </a:srgbClr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cxnSp>
            <p:nvCxnSpPr>
              <p:cNvPr id="48" name="Google Shape;48;p5"/>
              <p:cNvCxnSpPr/>
              <p:nvPr/>
            </p:nvCxnSpPr>
            <p:spPr>
              <a:xfrm rot="10800000" flipH="1">
                <a:off x="-147625" y="3925650"/>
                <a:ext cx="645900" cy="70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l="8070" t="4035" r="5893" b="111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720000" y="1711100"/>
            <a:ext cx="3583500" cy="28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5044850" y="1017725"/>
            <a:ext cx="3840600" cy="3840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610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rot="10800000" flipH="1">
              <a:off x="-137900" y="307075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2901" t="4344" r="2910" b="2831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l="4947" t="4573" r="7486" b="9137"/>
          <a:stretch/>
        </p:blipFill>
        <p:spPr>
          <a:xfrm rot="10800000"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7171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350163" y="1571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50163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5976950" y="1571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5976950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991325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621500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6248275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991325" y="3598100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3621500" y="3598100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6248275" y="3598100"/>
            <a:ext cx="21762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8193999" y="-6"/>
            <a:ext cx="1788020" cy="2821503"/>
            <a:chOff x="8193999" y="-6"/>
            <a:chExt cx="1788020" cy="2821503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8400350" y="1239827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3"/>
            <p:cNvGrpSpPr/>
            <p:nvPr/>
          </p:nvGrpSpPr>
          <p:grpSpPr>
            <a:xfrm>
              <a:off x="8193999" y="-6"/>
              <a:ext cx="1208112" cy="2342845"/>
              <a:chOff x="2575" y="2407925"/>
              <a:chExt cx="845425" cy="16395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575" y="26364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109" name="Google Shape;109;p13"/>
              <p:cNvCxnSpPr/>
              <p:nvPr/>
            </p:nvCxnSpPr>
            <p:spPr>
              <a:xfrm rot="10800000">
                <a:off x="2584" y="2407925"/>
                <a:ext cx="842400" cy="163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l="16157" t="20157" r="8444" b="554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3998" y="-733166"/>
            <a:ext cx="1522279" cy="1522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4"/>
          <p:cNvGrpSpPr/>
          <p:nvPr/>
        </p:nvGrpSpPr>
        <p:grpSpPr>
          <a:xfrm>
            <a:off x="-394725" y="4325625"/>
            <a:ext cx="1807075" cy="1083275"/>
            <a:chOff x="-394725" y="4325625"/>
            <a:chExt cx="1807075" cy="1083275"/>
          </a:xfrm>
        </p:grpSpPr>
        <p:pic>
          <p:nvPicPr>
            <p:cNvPr id="115" name="Google Shape;11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394725" y="4338588"/>
              <a:ext cx="969525" cy="96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4"/>
            <p:cNvSpPr/>
            <p:nvPr/>
          </p:nvSpPr>
          <p:spPr>
            <a:xfrm>
              <a:off x="310779" y="460400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17" name="Google Shape;117;p14"/>
            <p:cNvCxnSpPr/>
            <p:nvPr/>
          </p:nvCxnSpPr>
          <p:spPr>
            <a:xfrm>
              <a:off x="472450" y="4325625"/>
              <a:ext cx="939900" cy="685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4" r:id="rId11"/>
    <p:sldLayoutId id="2147483665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/>
          </p:nvPr>
        </p:nvSpPr>
        <p:spPr>
          <a:xfrm>
            <a:off x="1053000" y="295154"/>
            <a:ext cx="7038000" cy="28811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1" dirty="0">
                <a:solidFill>
                  <a:schemeClr val="accent2"/>
                </a:solidFill>
              </a:rPr>
              <a:t>SKILLMATCH RESUME MATCHER</a:t>
            </a:r>
            <a:br>
              <a:rPr lang="en" sz="4000" b="1" i="1" dirty="0">
                <a:solidFill>
                  <a:schemeClr val="accent2"/>
                </a:solidFill>
              </a:rPr>
            </a:br>
            <a:r>
              <a:rPr lang="en" sz="4000" b="1" i="1" dirty="0">
                <a:solidFill>
                  <a:schemeClr val="accent2"/>
                </a:solidFill>
              </a:rPr>
              <a:t>AND SKILL RECOMMENDER</a:t>
            </a:r>
            <a:br>
              <a:rPr lang="en" sz="6200" dirty="0">
                <a:solidFill>
                  <a:schemeClr val="accent2"/>
                </a:solidFill>
              </a:rPr>
            </a:br>
            <a:r>
              <a:rPr lang="en" sz="6200" dirty="0">
                <a:solidFill>
                  <a:schemeClr val="accent2"/>
                </a:solidFill>
              </a:rPr>
              <a:t> </a:t>
            </a:r>
            <a:r>
              <a:rPr lang="en" sz="3600" i="1" dirty="0">
                <a:solidFill>
                  <a:schemeClr val="accent2"/>
                </a:solidFill>
              </a:rPr>
              <a:t>Milestone-2</a:t>
            </a:r>
            <a:endParaRPr sz="3600" i="1" dirty="0">
              <a:solidFill>
                <a:schemeClr val="accent2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1"/>
          </p:nvPr>
        </p:nvSpPr>
        <p:spPr>
          <a:xfrm>
            <a:off x="4411289" y="4084148"/>
            <a:ext cx="4471798" cy="564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r>
              <a:rPr lang="en" i="1" dirty="0">
                <a:latin typeface="Aboreto"/>
              </a:rPr>
              <a:t>Presented by:Seela Harshitha</a:t>
            </a:r>
            <a:endParaRPr i="1" dirty="0">
              <a:latin typeface="Aboreto"/>
            </a:endParaRPr>
          </a:p>
        </p:txBody>
      </p:sp>
      <p:grpSp>
        <p:nvGrpSpPr>
          <p:cNvPr id="232" name="Google Shape;232;p28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33" name="Google Shape;23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5" name="Google Shape;235;p28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36" name="Google Shape;236;p28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38" name="Google Shape;238;p28"/>
              <p:cNvCxnSpPr/>
              <p:nvPr/>
            </p:nvCxnSpPr>
            <p:spPr>
              <a:xfrm rot="10800000" flipH="1">
                <a:off x="0" y="2452825"/>
                <a:ext cx="831000" cy="156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90B9-E96E-19E1-B557-B216FFD9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787" y="1768291"/>
            <a:ext cx="3675684" cy="907500"/>
          </a:xfrm>
        </p:spPr>
        <p:txBody>
          <a:bodyPr/>
          <a:lstStyle/>
          <a:p>
            <a:r>
              <a:rPr lang="en-US" sz="5400" b="1" dirty="0"/>
              <a:t>Thank You!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303108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794F-029F-E6FA-5E31-6A3EF342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37501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Problem Statement:</a:t>
            </a:r>
            <a:br>
              <a:rPr lang="en-US" dirty="0"/>
            </a:br>
            <a:r>
              <a:rPr lang="en-US" sz="2000" dirty="0"/>
              <a:t>• Students struggle to align their skills with job requirements.</a:t>
            </a:r>
            <a:br>
              <a:rPr lang="en-US" sz="2000" dirty="0"/>
            </a:br>
            <a:r>
              <a:rPr lang="en-US" sz="2000" dirty="0"/>
              <a:t>• Recruiters spend limited time scanning resumes.</a:t>
            </a:r>
            <a:br>
              <a:rPr lang="en-US" sz="2000" dirty="0"/>
            </a:br>
            <a:r>
              <a:rPr lang="en-US" sz="2000" dirty="0"/>
              <a:t>• Need for an automated tool to analyze resumes and recommend skills/courses.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7109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675664" y="1017724"/>
            <a:ext cx="6656897" cy="384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boreto"/>
              </a:rPr>
              <a:t>Analyze resumes and extract skills.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boreto"/>
              </a:rPr>
              <a:t>Predict career field (Data Science, Web Dev, Android, iOS, UI/UX).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boreto"/>
              </a:rPr>
              <a:t> Recommend missing skills and online courses.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boreto"/>
              </a:rPr>
              <a:t> Provide resume improvement tips.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675665" y="361897"/>
            <a:ext cx="3261000" cy="729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/>
              <a:t>Objectives:</a:t>
            </a:r>
            <a:endParaRPr b="1" dirty="0"/>
          </a:p>
        </p:txBody>
      </p:sp>
      <p:grpSp>
        <p:nvGrpSpPr>
          <p:cNvPr id="278" name="Google Shape;278;p31"/>
          <p:cNvGrpSpPr/>
          <p:nvPr/>
        </p:nvGrpSpPr>
        <p:grpSpPr>
          <a:xfrm>
            <a:off x="7232300" y="2250550"/>
            <a:ext cx="2113601" cy="2892949"/>
            <a:chOff x="7232300" y="2250550"/>
            <a:chExt cx="2113601" cy="2892949"/>
          </a:xfrm>
        </p:grpSpPr>
        <p:pic>
          <p:nvPicPr>
            <p:cNvPr id="279" name="Google Shape;27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1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82" name="Google Shape;282;p31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b="1" dirty="0"/>
              <a:t>Tools &amp; Technologies Used:</a:t>
            </a:r>
            <a:endParaRPr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A9EED-CBBD-A1C5-8064-A8BAB30B115D}"/>
              </a:ext>
            </a:extLst>
          </p:cNvPr>
          <p:cNvSpPr txBox="1"/>
          <p:nvPr/>
        </p:nvSpPr>
        <p:spPr>
          <a:xfrm>
            <a:off x="897974" y="1341485"/>
            <a:ext cx="5057201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Aboreto"/>
              </a:rPr>
              <a:t>•</a:t>
            </a:r>
            <a:r>
              <a:rPr lang="en-IN" dirty="0"/>
              <a:t> </a:t>
            </a:r>
            <a:r>
              <a:rPr lang="en-IN" sz="1800" dirty="0">
                <a:latin typeface="Aboreto"/>
              </a:rPr>
              <a:t>Python Libraries: Stream-lit, Pandas, NLTK, Spacy, </a:t>
            </a:r>
            <a:r>
              <a:rPr lang="en-IN" sz="1800" dirty="0" err="1">
                <a:latin typeface="Aboreto"/>
              </a:rPr>
              <a:t>Pyresparser</a:t>
            </a:r>
            <a:r>
              <a:rPr lang="en-IN" sz="1800" dirty="0">
                <a:latin typeface="Aboreto"/>
              </a:rPr>
              <a:t>, </a:t>
            </a:r>
            <a:r>
              <a:rPr lang="en-IN" sz="1800" dirty="0" err="1">
                <a:latin typeface="Aboreto"/>
              </a:rPr>
              <a:t>PDFMiner</a:t>
            </a:r>
            <a:r>
              <a:rPr lang="en-IN" sz="1800" dirty="0">
                <a:latin typeface="Aboreto"/>
              </a:rPr>
              <a:t>, </a:t>
            </a:r>
            <a:r>
              <a:rPr lang="en-IN" sz="1800" dirty="0" err="1">
                <a:latin typeface="Aboreto"/>
              </a:rPr>
              <a:t>Plotly</a:t>
            </a:r>
            <a:r>
              <a:rPr lang="en-IN" sz="1800" dirty="0">
                <a:latin typeface="Aboreto"/>
              </a:rPr>
              <a:t> 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Aboreto"/>
              </a:rPr>
              <a:t>• Database: MySQL.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Aboreto"/>
              </a:rPr>
              <a:t>• Frontend: Stream-lit Web App.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Aboreto"/>
              </a:rPr>
              <a:t>• Extra: YouTube integration for videos.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16C2AE2-8311-C504-52A0-C212E1808ED8}"/>
              </a:ext>
            </a:extLst>
          </p:cNvPr>
          <p:cNvSpPr txBox="1"/>
          <p:nvPr/>
        </p:nvSpPr>
        <p:spPr>
          <a:xfrm>
            <a:off x="511574" y="209042"/>
            <a:ext cx="6537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boreto"/>
              </a:rPr>
              <a:t>Current Progress</a:t>
            </a:r>
            <a:r>
              <a:rPr lang="en-US" dirty="0"/>
              <a:t>: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99148-1DF1-1C6D-A5DF-A1C32F222287}"/>
              </a:ext>
            </a:extLst>
          </p:cNvPr>
          <p:cNvSpPr txBox="1"/>
          <p:nvPr/>
        </p:nvSpPr>
        <p:spPr>
          <a:xfrm>
            <a:off x="511573" y="925145"/>
            <a:ext cx="6711029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boreto"/>
              </a:rPr>
              <a:t>I have successfully built the resume upload and parsing system.</a:t>
            </a:r>
            <a:endParaRPr lang="en-US" sz="1600" b="1" dirty="0">
              <a:latin typeface="Aboret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boreto"/>
              </a:rPr>
              <a:t>The application can extract details such as name, email, skills, and number of pages from resumes.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boreto"/>
              </a:rPr>
              <a:t>It can predict the career field (Data Science, Web Development, Android, iOS, or UI/UX) based on skills.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boreto"/>
              </a:rPr>
              <a:t>A resume scoring feature has been implemented to evaluate resume quality.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Aboreto"/>
              </a:rPr>
              <a:t>The app suggests resume improvement tips and also provides bonus videos for resume writing and interview preparation.</a:t>
            </a:r>
            <a:endParaRPr lang="en-IN" sz="1600" dirty="0">
              <a:latin typeface="Abore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9723" y="-60625"/>
            <a:ext cx="1670525" cy="167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34"/>
          <p:cNvCxnSpPr/>
          <p:nvPr/>
        </p:nvCxnSpPr>
        <p:spPr>
          <a:xfrm rot="10800000" flipH="1">
            <a:off x="1513067" y="523692"/>
            <a:ext cx="276900" cy="1003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2D464BC-DF0A-AC21-0FE3-8F612E1F8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56" y="81022"/>
            <a:ext cx="8223813" cy="49423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833FC-7AEB-0299-C152-EC1B94B2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684"/>
            <a:ext cx="8229600" cy="48092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/>
          <p:cNvGrpSpPr/>
          <p:nvPr/>
        </p:nvGrpSpPr>
        <p:grpSpPr>
          <a:xfrm>
            <a:off x="2689450" y="3681050"/>
            <a:ext cx="2225700" cy="1845913"/>
            <a:chOff x="3254550" y="3555912"/>
            <a:chExt cx="2225700" cy="1845913"/>
          </a:xfrm>
        </p:grpSpPr>
        <p:pic>
          <p:nvPicPr>
            <p:cNvPr id="352" name="Google Shape;35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3" name="Google Shape;353;p35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4" name="Google Shape;354;p35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053224-3295-3986-4890-5CB93AEFB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57" y="57872"/>
            <a:ext cx="8657863" cy="49944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C40FE3-F7B2-D785-C25A-E5CD4308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Conclusion:</a:t>
            </a:r>
            <a:br>
              <a:rPr lang="en-US" dirty="0"/>
            </a:b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A8731-EBCD-8856-8A3C-74F9AD28E063}"/>
              </a:ext>
            </a:extLst>
          </p:cNvPr>
          <p:cNvSpPr txBox="1"/>
          <p:nvPr/>
        </p:nvSpPr>
        <p:spPr>
          <a:xfrm>
            <a:off x="873889" y="1255853"/>
            <a:ext cx="798074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boreto"/>
              </a:rPr>
              <a:t>Project partially completed, core functionality working.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boreto"/>
              </a:rPr>
              <a:t>Next steps: polish features, deploy app, improve UI/UX.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boreto"/>
              </a:rPr>
              <a:t>In the upcoming stages, focus will be on improving accuracy, adding authentication, enhancing UI/UX, and deploying the application online </a:t>
            </a:r>
            <a:endParaRPr lang="en-IN" sz="1800" dirty="0">
              <a:latin typeface="Abore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283</Words>
  <Application>Microsoft Office PowerPoint</Application>
  <PresentationFormat>On-screen Show (16:9)</PresentationFormat>
  <Paragraphs>24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Aboreto</vt:lpstr>
      <vt:lpstr>Arial</vt:lpstr>
      <vt:lpstr>Barlow</vt:lpstr>
      <vt:lpstr>Nunito Light</vt:lpstr>
      <vt:lpstr>Raleway</vt:lpstr>
      <vt:lpstr>Wingdings</vt:lpstr>
      <vt:lpstr>Blue Aesthetic Portfolio by Slidesgo</vt:lpstr>
      <vt:lpstr>SKILLMATCH RESUME MATCHER AND SKILL RECOMMENDER  Milestone-2</vt:lpstr>
      <vt:lpstr>Problem Statement: • Students struggle to align their skills with job requirements. • Recruiters spend limited time scanning resumes. • Need for an automated tool to analyze resumes and recommend skills/courses. </vt:lpstr>
      <vt:lpstr>Objectives:</vt:lpstr>
      <vt:lpstr>Tools &amp; Technologies Used:</vt:lpstr>
      <vt:lpstr>PowerPoint Presentation</vt:lpstr>
      <vt:lpstr>PowerPoint Presentation</vt:lpstr>
      <vt:lpstr>PowerPoint Presentation</vt:lpstr>
      <vt:lpstr>PowerPoint Presentation</vt:lpstr>
      <vt:lpstr>Conclusion: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Seela Harshitha</cp:lastModifiedBy>
  <cp:revision>1</cp:revision>
  <dcterms:modified xsi:type="dcterms:W3CDTF">2025-09-11T12:52:56Z</dcterms:modified>
</cp:coreProperties>
</file>